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EDCE"/>
          </a:solidFill>
        </a:fill>
      </a:tcStyle>
    </a:wholeTbl>
    <a:band2H>
      <a:tcTxStyle b="def" i="def"/>
      <a:tcStyle>
        <a:tcBdr/>
        <a:fill>
          <a:solidFill>
            <a:srgbClr val="EFF6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FD0CD"/>
          </a:solidFill>
        </a:fill>
      </a:tcStyle>
    </a:wholeTbl>
    <a:band2H>
      <a:tcTxStyle b="def" i="def"/>
      <a:tcStyle>
        <a:tcBdr/>
        <a:fill>
          <a:solidFill>
            <a:srgbClr val="F7E9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9EAE1"/>
          </a:solidFill>
        </a:fill>
      </a:tcStyle>
    </a:wholeTbl>
    <a:band2H>
      <a:tcTxStyle b="def" i="def"/>
      <a:tcStyle>
        <a:tcBdr/>
        <a:fill>
          <a:solidFill>
            <a:srgbClr val="EDF5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EDCE"/>
          </a:solidFill>
        </a:fill>
      </a:tcStyle>
    </a:wholeTbl>
    <a:band2H>
      <a:tcTxStyle b="def" i="def"/>
      <a:tcStyle>
        <a:tcBdr/>
        <a:fill>
          <a:solidFill>
            <a:srgbClr val="EFF6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7" name="Shape 3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1pPr>
    <a:lvl2pPr indent="2286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2pPr>
    <a:lvl3pPr indent="4572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3pPr>
    <a:lvl4pPr indent="6858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4pPr>
    <a:lvl5pPr indent="9144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5pPr>
    <a:lvl6pPr indent="11430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6pPr>
    <a:lvl7pPr indent="13716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7pPr>
    <a:lvl8pPr indent="16002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8pPr>
    <a:lvl9pPr indent="18288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2.png" descr="\\DROBO-FS\QuickDrops\JB\PPTX NG\Droplets\LightingOverlay.png"/>
          <p:cNvPicPr>
            <a:picLocks noChangeAspect="1"/>
          </p:cNvPicPr>
          <p:nvPr/>
        </p:nvPicPr>
        <p:blipFill>
          <a:blip r:embed="rId2">
            <a:alphaModFix amt="30000"/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6" name="Group 106"/>
          <p:cNvGrpSpPr/>
          <p:nvPr/>
        </p:nvGrpSpPr>
        <p:grpSpPr>
          <a:xfrm>
            <a:off x="-1" y="0"/>
            <a:ext cx="2297909" cy="6858001"/>
            <a:chOff x="0" y="0"/>
            <a:chExt cx="2297907" cy="6858000"/>
          </a:xfrm>
        </p:grpSpPr>
        <p:sp>
          <p:nvSpPr>
            <p:cNvPr id="52" name="Shape 52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" name="Shape 53"/>
            <p:cNvSpPr/>
            <p:nvPr/>
          </p:nvSpPr>
          <p:spPr>
            <a:xfrm>
              <a:off x="1128712" y="21764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" name="Shape 54"/>
            <p:cNvSpPr/>
            <p:nvPr/>
          </p:nvSpPr>
          <p:spPr>
            <a:xfrm>
              <a:off x="1123950" y="4021137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" name="Shape 55"/>
            <p:cNvSpPr/>
            <p:nvPr/>
          </p:nvSpPr>
          <p:spPr>
            <a:xfrm>
              <a:off x="414337" y="9525"/>
              <a:ext cx="28576" cy="4481513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" name="Shape 56"/>
            <p:cNvSpPr/>
            <p:nvPr/>
          </p:nvSpPr>
          <p:spPr>
            <a:xfrm>
              <a:off x="333374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" name="Shape 57"/>
            <p:cNvSpPr/>
            <p:nvPr/>
          </p:nvSpPr>
          <p:spPr>
            <a:xfrm>
              <a:off x="190499" y="9525"/>
              <a:ext cx="152401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373"/>
                  </a:lnTo>
                  <a:lnTo>
                    <a:pt x="18225" y="14350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463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" name="Shape 58"/>
            <p:cNvSpPr/>
            <p:nvPr/>
          </p:nvSpPr>
          <p:spPr>
            <a:xfrm>
              <a:off x="1290637" y="14288"/>
              <a:ext cx="376240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233" y="21600"/>
                  </a:moveTo>
                  <a:lnTo>
                    <a:pt x="0" y="11799"/>
                  </a:lnTo>
                  <a:lnTo>
                    <a:pt x="0" y="0"/>
                  </a:lnTo>
                  <a:lnTo>
                    <a:pt x="1641" y="0"/>
                  </a:lnTo>
                  <a:lnTo>
                    <a:pt x="1641" y="11742"/>
                  </a:lnTo>
                  <a:lnTo>
                    <a:pt x="21600" y="21486"/>
                  </a:lnTo>
                  <a:lnTo>
                    <a:pt x="2023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" name="Shape 59"/>
            <p:cNvSpPr/>
            <p:nvPr/>
          </p:nvSpPr>
          <p:spPr>
            <a:xfrm>
              <a:off x="1600200" y="1801813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" name="Shape 60"/>
            <p:cNvSpPr/>
            <p:nvPr/>
          </p:nvSpPr>
          <p:spPr>
            <a:xfrm>
              <a:off x="1381125" y="9525"/>
              <a:ext cx="371475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215" y="21600"/>
                  </a:moveTo>
                  <a:lnTo>
                    <a:pt x="0" y="9212"/>
                  </a:lnTo>
                  <a:lnTo>
                    <a:pt x="0" y="0"/>
                  </a:lnTo>
                  <a:lnTo>
                    <a:pt x="1385" y="0"/>
                  </a:lnTo>
                  <a:lnTo>
                    <a:pt x="1385" y="9140"/>
                  </a:lnTo>
                  <a:lnTo>
                    <a:pt x="21600" y="21456"/>
                  </a:lnTo>
                  <a:lnTo>
                    <a:pt x="2021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" name="Shape 61"/>
            <p:cNvSpPr/>
            <p:nvPr/>
          </p:nvSpPr>
          <p:spPr>
            <a:xfrm>
              <a:off x="1643063" y="0"/>
              <a:ext cx="152401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7550" y="21600"/>
                  </a:lnTo>
                  <a:lnTo>
                    <a:pt x="17550" y="7213"/>
                  </a:lnTo>
                  <a:lnTo>
                    <a:pt x="0" y="225"/>
                  </a:lnTo>
                  <a:lnTo>
                    <a:pt x="3375" y="0"/>
                  </a:lnTo>
                  <a:lnTo>
                    <a:pt x="21600" y="71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" name="Shape 62"/>
            <p:cNvSpPr/>
            <p:nvPr/>
          </p:nvSpPr>
          <p:spPr>
            <a:xfrm>
              <a:off x="1685925" y="1420813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" name="Shape 63"/>
            <p:cNvSpPr/>
            <p:nvPr/>
          </p:nvSpPr>
          <p:spPr>
            <a:xfrm>
              <a:off x="168592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" name="Shape 64"/>
            <p:cNvSpPr/>
            <p:nvPr/>
          </p:nvSpPr>
          <p:spPr>
            <a:xfrm>
              <a:off x="1743075" y="4763"/>
              <a:ext cx="419100" cy="522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618" y="21600"/>
                  </a:moveTo>
                  <a:lnTo>
                    <a:pt x="3682" y="7878"/>
                  </a:lnTo>
                  <a:lnTo>
                    <a:pt x="0" y="394"/>
                  </a:lnTo>
                  <a:lnTo>
                    <a:pt x="1227" y="0"/>
                  </a:lnTo>
                  <a:lnTo>
                    <a:pt x="4909" y="7288"/>
                  </a:lnTo>
                  <a:lnTo>
                    <a:pt x="21600" y="20812"/>
                  </a:lnTo>
                  <a:lnTo>
                    <a:pt x="20618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" name="Shape 65"/>
            <p:cNvSpPr/>
            <p:nvPr/>
          </p:nvSpPr>
          <p:spPr>
            <a:xfrm>
              <a:off x="2126456" y="488950"/>
              <a:ext cx="147639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94" h="21600" fill="norm" stroke="1" extrusionOk="0">
                  <a:moveTo>
                    <a:pt x="9847" y="21600"/>
                  </a:moveTo>
                  <a:cubicBezTo>
                    <a:pt x="7306" y="21600"/>
                    <a:pt x="4765" y="20903"/>
                    <a:pt x="2859" y="18813"/>
                  </a:cubicBezTo>
                  <a:cubicBezTo>
                    <a:pt x="-953" y="13935"/>
                    <a:pt x="-953" y="6968"/>
                    <a:pt x="2859" y="2787"/>
                  </a:cubicBezTo>
                  <a:cubicBezTo>
                    <a:pt x="4765" y="697"/>
                    <a:pt x="7306" y="0"/>
                    <a:pt x="9847" y="0"/>
                  </a:cubicBezTo>
                  <a:cubicBezTo>
                    <a:pt x="12388" y="0"/>
                    <a:pt x="14929" y="697"/>
                    <a:pt x="16835" y="2787"/>
                  </a:cubicBezTo>
                  <a:cubicBezTo>
                    <a:pt x="20647" y="6968"/>
                    <a:pt x="20647" y="13935"/>
                    <a:pt x="16835" y="18813"/>
                  </a:cubicBezTo>
                  <a:cubicBezTo>
                    <a:pt x="14929" y="20903"/>
                    <a:pt x="12388" y="21600"/>
                    <a:pt x="9847" y="21600"/>
                  </a:cubicBezTo>
                  <a:close/>
                  <a:moveTo>
                    <a:pt x="9847" y="2787"/>
                  </a:moveTo>
                  <a:cubicBezTo>
                    <a:pt x="7941" y="2787"/>
                    <a:pt x="6035" y="3484"/>
                    <a:pt x="4765" y="4877"/>
                  </a:cubicBezTo>
                  <a:cubicBezTo>
                    <a:pt x="1588" y="8361"/>
                    <a:pt x="1588" y="13239"/>
                    <a:pt x="4765" y="16723"/>
                  </a:cubicBezTo>
                  <a:cubicBezTo>
                    <a:pt x="6035" y="18116"/>
                    <a:pt x="7941" y="18813"/>
                    <a:pt x="9847" y="18813"/>
                  </a:cubicBezTo>
                  <a:cubicBezTo>
                    <a:pt x="11753" y="18813"/>
                    <a:pt x="13659" y="18116"/>
                    <a:pt x="14929" y="16723"/>
                  </a:cubicBezTo>
                  <a:cubicBezTo>
                    <a:pt x="18106" y="13239"/>
                    <a:pt x="18106" y="8361"/>
                    <a:pt x="14929" y="4877"/>
                  </a:cubicBezTo>
                  <a:cubicBezTo>
                    <a:pt x="13659" y="3484"/>
                    <a:pt x="11753" y="2787"/>
                    <a:pt x="9847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" name="Shape 66"/>
            <p:cNvSpPr/>
            <p:nvPr/>
          </p:nvSpPr>
          <p:spPr>
            <a:xfrm>
              <a:off x="952500" y="4763"/>
              <a:ext cx="152400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600"/>
                  </a:lnTo>
                  <a:lnTo>
                    <a:pt x="0" y="7137"/>
                  </a:lnTo>
                  <a:lnTo>
                    <a:pt x="18225" y="0"/>
                  </a:lnTo>
                  <a:lnTo>
                    <a:pt x="21600" y="227"/>
                  </a:lnTo>
                  <a:lnTo>
                    <a:pt x="3375" y="725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" name="Shape 67"/>
            <p:cNvSpPr/>
            <p:nvPr/>
          </p:nvSpPr>
          <p:spPr>
            <a:xfrm>
              <a:off x="86677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648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" name="Shape 68"/>
            <p:cNvSpPr/>
            <p:nvPr/>
          </p:nvSpPr>
          <p:spPr>
            <a:xfrm>
              <a:off x="890587" y="15541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" name="Shape 69"/>
            <p:cNvSpPr/>
            <p:nvPr/>
          </p:nvSpPr>
          <p:spPr>
            <a:xfrm>
              <a:off x="738187" y="5622924"/>
              <a:ext cx="338140" cy="1216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775" y="21600"/>
                  </a:lnTo>
                  <a:lnTo>
                    <a:pt x="19775" y="13084"/>
                  </a:lnTo>
                  <a:lnTo>
                    <a:pt x="0" y="169"/>
                  </a:lnTo>
                  <a:lnTo>
                    <a:pt x="1217" y="0"/>
                  </a:lnTo>
                  <a:lnTo>
                    <a:pt x="21600" y="1299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" name="Shape 70"/>
            <p:cNvSpPr/>
            <p:nvPr/>
          </p:nvSpPr>
          <p:spPr>
            <a:xfrm>
              <a:off x="647700" y="5480049"/>
              <a:ext cx="157163" cy="157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127" y="21600"/>
                  </a:moveTo>
                  <a:cubicBezTo>
                    <a:pt x="5236" y="21600"/>
                    <a:pt x="0" y="17018"/>
                    <a:pt x="0" y="11127"/>
                  </a:cubicBezTo>
                  <a:cubicBezTo>
                    <a:pt x="0" y="5236"/>
                    <a:pt x="5236" y="0"/>
                    <a:pt x="11127" y="0"/>
                  </a:cubicBezTo>
                  <a:cubicBezTo>
                    <a:pt x="17018" y="0"/>
                    <a:pt x="21600" y="5236"/>
                    <a:pt x="21600" y="11127"/>
                  </a:cubicBezTo>
                  <a:cubicBezTo>
                    <a:pt x="21600" y="17018"/>
                    <a:pt x="17018" y="21600"/>
                    <a:pt x="11127" y="21600"/>
                  </a:cubicBezTo>
                  <a:close/>
                  <a:moveTo>
                    <a:pt x="11127" y="2618"/>
                  </a:moveTo>
                  <a:cubicBezTo>
                    <a:pt x="6545" y="2618"/>
                    <a:pt x="2618" y="6545"/>
                    <a:pt x="2618" y="11127"/>
                  </a:cubicBezTo>
                  <a:cubicBezTo>
                    <a:pt x="2618" y="15709"/>
                    <a:pt x="6545" y="18982"/>
                    <a:pt x="11127" y="18982"/>
                  </a:cubicBezTo>
                  <a:cubicBezTo>
                    <a:pt x="15055" y="18982"/>
                    <a:pt x="18982" y="15709"/>
                    <a:pt x="18982" y="11127"/>
                  </a:cubicBezTo>
                  <a:cubicBezTo>
                    <a:pt x="18982" y="6545"/>
                    <a:pt x="15055" y="2618"/>
                    <a:pt x="11127" y="261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" name="Shape 71"/>
            <p:cNvSpPr/>
            <p:nvPr/>
          </p:nvSpPr>
          <p:spPr>
            <a:xfrm>
              <a:off x="66674" y="90328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648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" name="Shape 72"/>
            <p:cNvSpPr/>
            <p:nvPr/>
          </p:nvSpPr>
          <p:spPr>
            <a:xfrm>
              <a:off x="-1" y="3897312"/>
              <a:ext cx="133351" cy="26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7743" y="21600"/>
                  </a:moveTo>
                  <a:lnTo>
                    <a:pt x="0" y="771"/>
                  </a:lnTo>
                  <a:lnTo>
                    <a:pt x="3086" y="0"/>
                  </a:lnTo>
                  <a:lnTo>
                    <a:pt x="21600" y="20829"/>
                  </a:lnTo>
                  <a:lnTo>
                    <a:pt x="1774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" name="Shape 73"/>
            <p:cNvSpPr/>
            <p:nvPr/>
          </p:nvSpPr>
          <p:spPr>
            <a:xfrm>
              <a:off x="66674" y="4149725"/>
              <a:ext cx="190501" cy="188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" name="Shape 74"/>
            <p:cNvSpPr/>
            <p:nvPr/>
          </p:nvSpPr>
          <p:spPr>
            <a:xfrm>
              <a:off x="-1" y="1644650"/>
              <a:ext cx="133351" cy="269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086" y="21600"/>
                  </a:moveTo>
                  <a:lnTo>
                    <a:pt x="0" y="20838"/>
                  </a:lnTo>
                  <a:lnTo>
                    <a:pt x="17743" y="0"/>
                  </a:lnTo>
                  <a:lnTo>
                    <a:pt x="21600" y="762"/>
                  </a:lnTo>
                  <a:lnTo>
                    <a:pt x="308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" name="Shape 75"/>
            <p:cNvSpPr/>
            <p:nvPr/>
          </p:nvSpPr>
          <p:spPr>
            <a:xfrm>
              <a:off x="66674" y="146843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" name="Shape 76"/>
            <p:cNvSpPr/>
            <p:nvPr/>
          </p:nvSpPr>
          <p:spPr>
            <a:xfrm>
              <a:off x="695324" y="4763"/>
              <a:ext cx="309564" cy="1558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606" y="21600"/>
                  </a:lnTo>
                  <a:lnTo>
                    <a:pt x="19606" y="17707"/>
                  </a:lnTo>
                  <a:lnTo>
                    <a:pt x="0" y="13835"/>
                  </a:lnTo>
                  <a:lnTo>
                    <a:pt x="0" y="0"/>
                  </a:lnTo>
                  <a:lnTo>
                    <a:pt x="1994" y="0"/>
                  </a:lnTo>
                  <a:lnTo>
                    <a:pt x="1994" y="13703"/>
                  </a:lnTo>
                  <a:lnTo>
                    <a:pt x="21600" y="1750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" name="Shape 77"/>
            <p:cNvSpPr/>
            <p:nvPr/>
          </p:nvSpPr>
          <p:spPr>
            <a:xfrm>
              <a:off x="57149" y="48815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" name="Shape 78"/>
            <p:cNvSpPr/>
            <p:nvPr/>
          </p:nvSpPr>
          <p:spPr>
            <a:xfrm>
              <a:off x="138112" y="5060950"/>
              <a:ext cx="304801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912" y="21600"/>
                  </a:lnTo>
                  <a:lnTo>
                    <a:pt x="19912" y="6943"/>
                  </a:lnTo>
                  <a:lnTo>
                    <a:pt x="0" y="3529"/>
                  </a:lnTo>
                  <a:lnTo>
                    <a:pt x="0" y="0"/>
                  </a:lnTo>
                  <a:lnTo>
                    <a:pt x="1688" y="0"/>
                  </a:lnTo>
                  <a:lnTo>
                    <a:pt x="1688" y="3414"/>
                  </a:lnTo>
                  <a:lnTo>
                    <a:pt x="21600" y="682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" name="Shape 79"/>
            <p:cNvSpPr/>
            <p:nvPr/>
          </p:nvSpPr>
          <p:spPr>
            <a:xfrm>
              <a:off x="561975" y="6430962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" name="Shape 80"/>
            <p:cNvSpPr/>
            <p:nvPr/>
          </p:nvSpPr>
          <p:spPr>
            <a:xfrm>
              <a:off x="642937" y="6610350"/>
              <a:ext cx="23814" cy="242888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" name="Shape 81"/>
            <p:cNvSpPr/>
            <p:nvPr/>
          </p:nvSpPr>
          <p:spPr>
            <a:xfrm>
              <a:off x="76199" y="64309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" name="Shape 82"/>
            <p:cNvSpPr/>
            <p:nvPr/>
          </p:nvSpPr>
          <p:spPr>
            <a:xfrm>
              <a:off x="-1" y="5978524"/>
              <a:ext cx="190501" cy="461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8900" y="21600"/>
                  </a:lnTo>
                  <a:lnTo>
                    <a:pt x="18900" y="8462"/>
                  </a:lnTo>
                  <a:lnTo>
                    <a:pt x="0" y="668"/>
                  </a:lnTo>
                  <a:lnTo>
                    <a:pt x="2160" y="0"/>
                  </a:lnTo>
                  <a:lnTo>
                    <a:pt x="21600" y="8016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" name="Shape 83"/>
            <p:cNvSpPr/>
            <p:nvPr/>
          </p:nvSpPr>
          <p:spPr>
            <a:xfrm>
              <a:off x="1014412" y="1801813"/>
              <a:ext cx="214314" cy="755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20" y="21600"/>
                  </a:moveTo>
                  <a:lnTo>
                    <a:pt x="0" y="21600"/>
                  </a:lnTo>
                  <a:lnTo>
                    <a:pt x="0" y="5808"/>
                  </a:lnTo>
                  <a:lnTo>
                    <a:pt x="20160" y="0"/>
                  </a:lnTo>
                  <a:lnTo>
                    <a:pt x="21600" y="408"/>
                  </a:lnTo>
                  <a:lnTo>
                    <a:pt x="1920" y="5945"/>
                  </a:lnTo>
                  <a:lnTo>
                    <a:pt x="192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" name="Shape 84"/>
            <p:cNvSpPr/>
            <p:nvPr/>
          </p:nvSpPr>
          <p:spPr>
            <a:xfrm>
              <a:off x="938212" y="2547937"/>
              <a:ext cx="166689" cy="1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109" y="21600"/>
                  </a:moveTo>
                  <a:cubicBezTo>
                    <a:pt x="4937" y="21600"/>
                    <a:pt x="0" y="16518"/>
                    <a:pt x="0" y="10800"/>
                  </a:cubicBezTo>
                  <a:cubicBezTo>
                    <a:pt x="0" y="4447"/>
                    <a:pt x="4937" y="0"/>
                    <a:pt x="11109" y="0"/>
                  </a:cubicBezTo>
                  <a:cubicBezTo>
                    <a:pt x="16663" y="0"/>
                    <a:pt x="21600" y="4447"/>
                    <a:pt x="21600" y="10800"/>
                  </a:cubicBezTo>
                  <a:cubicBezTo>
                    <a:pt x="21600" y="16518"/>
                    <a:pt x="16663" y="21600"/>
                    <a:pt x="11109" y="21600"/>
                  </a:cubicBezTo>
                  <a:close/>
                  <a:moveTo>
                    <a:pt x="11109" y="2541"/>
                  </a:moveTo>
                  <a:cubicBezTo>
                    <a:pt x="6171" y="2541"/>
                    <a:pt x="2469" y="6353"/>
                    <a:pt x="2469" y="10800"/>
                  </a:cubicBezTo>
                  <a:cubicBezTo>
                    <a:pt x="2469" y="15247"/>
                    <a:pt x="6171" y="19059"/>
                    <a:pt x="11109" y="19059"/>
                  </a:cubicBezTo>
                  <a:cubicBezTo>
                    <a:pt x="15429" y="19059"/>
                    <a:pt x="19131" y="15247"/>
                    <a:pt x="19131" y="10800"/>
                  </a:cubicBezTo>
                  <a:cubicBezTo>
                    <a:pt x="19131" y="6353"/>
                    <a:pt x="15429" y="2541"/>
                    <a:pt x="11109" y="254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" name="Shape 85"/>
            <p:cNvSpPr/>
            <p:nvPr/>
          </p:nvSpPr>
          <p:spPr>
            <a:xfrm>
              <a:off x="595312" y="4763"/>
              <a:ext cx="638176" cy="4025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20794" y="21600"/>
                  </a:lnTo>
                  <a:lnTo>
                    <a:pt x="20794" y="19684"/>
                  </a:lnTo>
                  <a:lnTo>
                    <a:pt x="0" y="16396"/>
                  </a:lnTo>
                  <a:lnTo>
                    <a:pt x="0" y="0"/>
                  </a:lnTo>
                  <a:lnTo>
                    <a:pt x="806" y="0"/>
                  </a:lnTo>
                  <a:lnTo>
                    <a:pt x="806" y="16319"/>
                  </a:lnTo>
                  <a:lnTo>
                    <a:pt x="21600" y="1960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" name="Shape 86"/>
            <p:cNvSpPr/>
            <p:nvPr/>
          </p:nvSpPr>
          <p:spPr>
            <a:xfrm>
              <a:off x="1223962" y="1382713"/>
              <a:ext cx="142876" cy="4762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8720" y="21600"/>
                  </a:lnTo>
                  <a:lnTo>
                    <a:pt x="18720" y="6048"/>
                  </a:lnTo>
                  <a:lnTo>
                    <a:pt x="0" y="648"/>
                  </a:lnTo>
                  <a:lnTo>
                    <a:pt x="2160" y="0"/>
                  </a:lnTo>
                  <a:lnTo>
                    <a:pt x="21600" y="5832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" name="Shape 87"/>
            <p:cNvSpPr/>
            <p:nvPr/>
          </p:nvSpPr>
          <p:spPr>
            <a:xfrm>
              <a:off x="1300162" y="1849438"/>
              <a:ext cx="109539" cy="107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" name="Shape 88"/>
            <p:cNvSpPr/>
            <p:nvPr/>
          </p:nvSpPr>
          <p:spPr>
            <a:xfrm>
              <a:off x="280987" y="3417887"/>
              <a:ext cx="142876" cy="474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80" y="21600"/>
                  </a:moveTo>
                  <a:lnTo>
                    <a:pt x="0" y="21600"/>
                  </a:lnTo>
                  <a:lnTo>
                    <a:pt x="0" y="5779"/>
                  </a:lnTo>
                  <a:lnTo>
                    <a:pt x="19440" y="0"/>
                  </a:lnTo>
                  <a:lnTo>
                    <a:pt x="21600" y="578"/>
                  </a:lnTo>
                  <a:lnTo>
                    <a:pt x="2880" y="5996"/>
                  </a:lnTo>
                  <a:lnTo>
                    <a:pt x="288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" name="Shape 89"/>
            <p:cNvSpPr/>
            <p:nvPr/>
          </p:nvSpPr>
          <p:spPr>
            <a:xfrm>
              <a:off x="238124" y="38830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33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0330" y="0"/>
                  </a:cubicBezTo>
                  <a:cubicBezTo>
                    <a:pt x="15965" y="0"/>
                    <a:pt x="21600" y="4696"/>
                    <a:pt x="21600" y="11270"/>
                  </a:cubicBezTo>
                  <a:cubicBezTo>
                    <a:pt x="21600" y="16904"/>
                    <a:pt x="15965" y="21600"/>
                    <a:pt x="10330" y="21600"/>
                  </a:cubicBezTo>
                  <a:close/>
                  <a:moveTo>
                    <a:pt x="10330" y="3757"/>
                  </a:moveTo>
                  <a:cubicBezTo>
                    <a:pt x="6574" y="3757"/>
                    <a:pt x="3757" y="7513"/>
                    <a:pt x="3757" y="11270"/>
                  </a:cubicBezTo>
                  <a:cubicBezTo>
                    <a:pt x="3757" y="15026"/>
                    <a:pt x="6574" y="17843"/>
                    <a:pt x="10330" y="17843"/>
                  </a:cubicBezTo>
                  <a:cubicBezTo>
                    <a:pt x="14087" y="17843"/>
                    <a:pt x="17843" y="15026"/>
                    <a:pt x="17843" y="11270"/>
                  </a:cubicBezTo>
                  <a:cubicBezTo>
                    <a:pt x="17843" y="7513"/>
                    <a:pt x="14087" y="3757"/>
                    <a:pt x="1033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" name="Shape 90"/>
            <p:cNvSpPr/>
            <p:nvPr/>
          </p:nvSpPr>
          <p:spPr>
            <a:xfrm>
              <a:off x="4762" y="2166937"/>
              <a:ext cx="114301" cy="452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00" y="21600"/>
                  </a:moveTo>
                  <a:lnTo>
                    <a:pt x="0" y="20918"/>
                  </a:lnTo>
                  <a:lnTo>
                    <a:pt x="18000" y="16371"/>
                  </a:lnTo>
                  <a:lnTo>
                    <a:pt x="18000" y="0"/>
                  </a:lnTo>
                  <a:lnTo>
                    <a:pt x="21600" y="0"/>
                  </a:lnTo>
                  <a:lnTo>
                    <a:pt x="21600" y="16825"/>
                  </a:lnTo>
                  <a:lnTo>
                    <a:pt x="18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" name="Shape 91"/>
            <p:cNvSpPr/>
            <p:nvPr/>
          </p:nvSpPr>
          <p:spPr>
            <a:xfrm>
              <a:off x="52387" y="20669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2" name="Shape 92"/>
            <p:cNvSpPr/>
            <p:nvPr/>
          </p:nvSpPr>
          <p:spPr>
            <a:xfrm>
              <a:off x="1228725" y="4662487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3" name="Shape 93"/>
            <p:cNvSpPr/>
            <p:nvPr/>
          </p:nvSpPr>
          <p:spPr>
            <a:xfrm>
              <a:off x="1319212" y="5041899"/>
              <a:ext cx="371476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5" y="21600"/>
                  </a:moveTo>
                  <a:lnTo>
                    <a:pt x="0" y="21600"/>
                  </a:lnTo>
                  <a:lnTo>
                    <a:pt x="0" y="9744"/>
                  </a:lnTo>
                  <a:lnTo>
                    <a:pt x="20215" y="0"/>
                  </a:lnTo>
                  <a:lnTo>
                    <a:pt x="21600" y="114"/>
                  </a:lnTo>
                  <a:lnTo>
                    <a:pt x="1385" y="9858"/>
                  </a:lnTo>
                  <a:lnTo>
                    <a:pt x="138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4" name="Shape 94"/>
            <p:cNvSpPr/>
            <p:nvPr/>
          </p:nvSpPr>
          <p:spPr>
            <a:xfrm>
              <a:off x="1147762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5" name="Shape 95"/>
            <p:cNvSpPr/>
            <p:nvPr/>
          </p:nvSpPr>
          <p:spPr>
            <a:xfrm>
              <a:off x="819150" y="3983037"/>
              <a:ext cx="347664" cy="2860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825" y="21600"/>
                  </a:lnTo>
                  <a:lnTo>
                    <a:pt x="19825" y="14204"/>
                  </a:lnTo>
                  <a:lnTo>
                    <a:pt x="0" y="36"/>
                  </a:lnTo>
                  <a:lnTo>
                    <a:pt x="1479" y="0"/>
                  </a:lnTo>
                  <a:lnTo>
                    <a:pt x="21600" y="14204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6" name="Shape 96"/>
            <p:cNvSpPr/>
            <p:nvPr/>
          </p:nvSpPr>
          <p:spPr>
            <a:xfrm>
              <a:off x="728662" y="3806825"/>
              <a:ext cx="190501" cy="190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7" name="Shape 97"/>
            <p:cNvSpPr/>
            <p:nvPr/>
          </p:nvSpPr>
          <p:spPr>
            <a:xfrm>
              <a:off x="1624012" y="4867274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8" name="Shape 98"/>
            <p:cNvSpPr/>
            <p:nvPr/>
          </p:nvSpPr>
          <p:spPr>
            <a:xfrm>
              <a:off x="1404937" y="5422899"/>
              <a:ext cx="371476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2" y="21600"/>
                  </a:moveTo>
                  <a:lnTo>
                    <a:pt x="0" y="21600"/>
                  </a:lnTo>
                  <a:lnTo>
                    <a:pt x="0" y="12315"/>
                  </a:lnTo>
                  <a:lnTo>
                    <a:pt x="20492" y="0"/>
                  </a:lnTo>
                  <a:lnTo>
                    <a:pt x="21600" y="144"/>
                  </a:lnTo>
                  <a:lnTo>
                    <a:pt x="1662" y="12460"/>
                  </a:lnTo>
                  <a:lnTo>
                    <a:pt x="166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9" name="Shape 99"/>
            <p:cNvSpPr/>
            <p:nvPr/>
          </p:nvSpPr>
          <p:spPr>
            <a:xfrm>
              <a:off x="1666875" y="5945187"/>
              <a:ext cx="152400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375"/>
                  </a:lnTo>
                  <a:lnTo>
                    <a:pt x="18225" y="14387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50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0" name="Shape 100"/>
            <p:cNvSpPr/>
            <p:nvPr/>
          </p:nvSpPr>
          <p:spPr>
            <a:xfrm>
              <a:off x="1709738" y="5246687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1" name="Shape 101"/>
            <p:cNvSpPr/>
            <p:nvPr/>
          </p:nvSpPr>
          <p:spPr>
            <a:xfrm>
              <a:off x="1709738" y="57642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2" name="Shape 102"/>
            <p:cNvSpPr/>
            <p:nvPr/>
          </p:nvSpPr>
          <p:spPr>
            <a:xfrm>
              <a:off x="1766888" y="6330949"/>
              <a:ext cx="419101" cy="527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82" y="21600"/>
                  </a:moveTo>
                  <a:lnTo>
                    <a:pt x="0" y="21210"/>
                  </a:lnTo>
                  <a:lnTo>
                    <a:pt x="3682" y="13402"/>
                  </a:lnTo>
                  <a:lnTo>
                    <a:pt x="20864" y="0"/>
                  </a:lnTo>
                  <a:lnTo>
                    <a:pt x="21600" y="781"/>
                  </a:lnTo>
                  <a:lnTo>
                    <a:pt x="4909" y="13988"/>
                  </a:lnTo>
                  <a:lnTo>
                    <a:pt x="98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3" name="Shape 103"/>
            <p:cNvSpPr/>
            <p:nvPr/>
          </p:nvSpPr>
          <p:spPr>
            <a:xfrm>
              <a:off x="2147888" y="6221412"/>
              <a:ext cx="150020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18" h="21600" fill="norm" stroke="1" extrusionOk="0">
                  <a:moveTo>
                    <a:pt x="10473" y="21600"/>
                  </a:moveTo>
                  <a:cubicBezTo>
                    <a:pt x="7855" y="21600"/>
                    <a:pt x="5236" y="20206"/>
                    <a:pt x="3273" y="18116"/>
                  </a:cubicBezTo>
                  <a:cubicBezTo>
                    <a:pt x="1309" y="16723"/>
                    <a:pt x="0" y="13935"/>
                    <a:pt x="0" y="10452"/>
                  </a:cubicBezTo>
                  <a:cubicBezTo>
                    <a:pt x="0" y="7665"/>
                    <a:pt x="1309" y="4877"/>
                    <a:pt x="3273" y="2787"/>
                  </a:cubicBezTo>
                  <a:cubicBezTo>
                    <a:pt x="5236" y="697"/>
                    <a:pt x="7855" y="0"/>
                    <a:pt x="10473" y="0"/>
                  </a:cubicBezTo>
                  <a:cubicBezTo>
                    <a:pt x="13091" y="0"/>
                    <a:pt x="15709" y="697"/>
                    <a:pt x="17673" y="2787"/>
                  </a:cubicBezTo>
                  <a:cubicBezTo>
                    <a:pt x="21600" y="6968"/>
                    <a:pt x="21600" y="13935"/>
                    <a:pt x="17673" y="18116"/>
                  </a:cubicBezTo>
                  <a:cubicBezTo>
                    <a:pt x="15709" y="20206"/>
                    <a:pt x="13091" y="21600"/>
                    <a:pt x="10473" y="21600"/>
                  </a:cubicBezTo>
                  <a:close/>
                  <a:moveTo>
                    <a:pt x="10473" y="2787"/>
                  </a:moveTo>
                  <a:cubicBezTo>
                    <a:pt x="8509" y="2787"/>
                    <a:pt x="6545" y="3484"/>
                    <a:pt x="5236" y="4877"/>
                  </a:cubicBezTo>
                  <a:cubicBezTo>
                    <a:pt x="3927" y="6271"/>
                    <a:pt x="2618" y="8361"/>
                    <a:pt x="2618" y="10452"/>
                  </a:cubicBezTo>
                  <a:cubicBezTo>
                    <a:pt x="2618" y="13239"/>
                    <a:pt x="3927" y="14632"/>
                    <a:pt x="5236" y="16723"/>
                  </a:cubicBezTo>
                  <a:cubicBezTo>
                    <a:pt x="6545" y="18116"/>
                    <a:pt x="8509" y="18813"/>
                    <a:pt x="10473" y="18813"/>
                  </a:cubicBezTo>
                  <a:cubicBezTo>
                    <a:pt x="12436" y="18813"/>
                    <a:pt x="14400" y="18116"/>
                    <a:pt x="15709" y="16723"/>
                  </a:cubicBezTo>
                  <a:cubicBezTo>
                    <a:pt x="18982" y="13239"/>
                    <a:pt x="18982" y="8361"/>
                    <a:pt x="15709" y="4877"/>
                  </a:cubicBezTo>
                  <a:cubicBezTo>
                    <a:pt x="14400" y="3484"/>
                    <a:pt x="12436" y="2787"/>
                    <a:pt x="10473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4" name="Shape 104"/>
            <p:cNvSpPr/>
            <p:nvPr/>
          </p:nvSpPr>
          <p:spPr>
            <a:xfrm>
              <a:off x="504824" y="9525"/>
              <a:ext cx="233364" cy="510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396" y="21600"/>
                  </a:moveTo>
                  <a:lnTo>
                    <a:pt x="18955" y="18503"/>
                  </a:lnTo>
                  <a:lnTo>
                    <a:pt x="0" y="12772"/>
                  </a:lnTo>
                  <a:lnTo>
                    <a:pt x="0" y="0"/>
                  </a:lnTo>
                  <a:lnTo>
                    <a:pt x="2204" y="0"/>
                  </a:lnTo>
                  <a:lnTo>
                    <a:pt x="2204" y="12752"/>
                  </a:lnTo>
                  <a:lnTo>
                    <a:pt x="21159" y="18503"/>
                  </a:lnTo>
                  <a:lnTo>
                    <a:pt x="21600" y="21600"/>
                  </a:lnTo>
                  <a:lnTo>
                    <a:pt x="1939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5" name="Shape 105"/>
            <p:cNvSpPr/>
            <p:nvPr/>
          </p:nvSpPr>
          <p:spPr>
            <a:xfrm>
              <a:off x="633412" y="5103812"/>
              <a:ext cx="185739" cy="185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077" y="21600"/>
                  </a:moveTo>
                  <a:cubicBezTo>
                    <a:pt x="4985" y="21600"/>
                    <a:pt x="0" y="16615"/>
                    <a:pt x="0" y="10523"/>
                  </a:cubicBezTo>
                  <a:cubicBezTo>
                    <a:pt x="0" y="4985"/>
                    <a:pt x="4985" y="0"/>
                    <a:pt x="11077" y="0"/>
                  </a:cubicBezTo>
                  <a:cubicBezTo>
                    <a:pt x="16615" y="0"/>
                    <a:pt x="21600" y="4985"/>
                    <a:pt x="21600" y="10523"/>
                  </a:cubicBezTo>
                  <a:cubicBezTo>
                    <a:pt x="21600" y="16615"/>
                    <a:pt x="16615" y="21600"/>
                    <a:pt x="11077" y="21600"/>
                  </a:cubicBezTo>
                  <a:close/>
                  <a:moveTo>
                    <a:pt x="11077" y="2215"/>
                  </a:moveTo>
                  <a:cubicBezTo>
                    <a:pt x="6092" y="2215"/>
                    <a:pt x="2215" y="6092"/>
                    <a:pt x="2215" y="10523"/>
                  </a:cubicBezTo>
                  <a:cubicBezTo>
                    <a:pt x="2215" y="15508"/>
                    <a:pt x="6092" y="19385"/>
                    <a:pt x="11077" y="19385"/>
                  </a:cubicBezTo>
                  <a:cubicBezTo>
                    <a:pt x="15508" y="19385"/>
                    <a:pt x="19385" y="15508"/>
                    <a:pt x="19385" y="10523"/>
                  </a:cubicBezTo>
                  <a:cubicBezTo>
                    <a:pt x="19385" y="6092"/>
                    <a:pt x="15508" y="2215"/>
                    <a:pt x="11077" y="221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07" name="Shape 107"/>
          <p:cNvSpPr/>
          <p:nvPr>
            <p:ph type="title"/>
          </p:nvPr>
        </p:nvSpPr>
        <p:spPr>
          <a:xfrm>
            <a:off x="1876424" y="1122362"/>
            <a:ext cx="8791576" cy="2387601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pPr/>
            <a:r>
              <a:t>Texto del título</a:t>
            </a:r>
          </a:p>
        </p:txBody>
      </p:sp>
      <p:sp>
        <p:nvSpPr>
          <p:cNvPr id="108" name="Shape 108"/>
          <p:cNvSpPr/>
          <p:nvPr>
            <p:ph type="body" sz="quarter" idx="1"/>
          </p:nvPr>
        </p:nvSpPr>
        <p:spPr>
          <a:xfrm>
            <a:off x="1876424" y="3602037"/>
            <a:ext cx="8791576" cy="165576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cap="all" sz="2000">
                <a:solidFill>
                  <a:srgbClr val="82FFFF"/>
                </a:solidFill>
              </a:defRPr>
            </a:lvl1pPr>
            <a:lvl2pPr marL="0" indent="4572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2pPr>
            <a:lvl3pPr marL="0" indent="9144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3pPr>
            <a:lvl4pPr marL="0" indent="13716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4pPr>
            <a:lvl5pPr marL="0" indent="18288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9" name="Shape 109"/>
          <p:cNvSpPr/>
          <p:nvPr>
            <p:ph type="sldNum" sz="quarter" idx="2"/>
          </p:nvPr>
        </p:nvSpPr>
        <p:spPr>
          <a:xfrm>
            <a:off x="10423713" y="5477191"/>
            <a:ext cx="244287" cy="2311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type="title"/>
          </p:nvPr>
        </p:nvSpPr>
        <p:spPr>
          <a:xfrm>
            <a:off x="1141409" y="4304663"/>
            <a:ext cx="9912356" cy="819357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Texto del título</a:t>
            </a:r>
          </a:p>
        </p:txBody>
      </p:sp>
      <p:sp>
        <p:nvSpPr>
          <p:cNvPr id="229" name="Shape 229"/>
          <p:cNvSpPr/>
          <p:nvPr>
            <p:ph type="pic" sz="half" idx="13"/>
          </p:nvPr>
        </p:nvSpPr>
        <p:spPr>
          <a:xfrm>
            <a:off x="1141411" y="606426"/>
            <a:ext cx="9912355" cy="3299779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30" name="Shape 230"/>
          <p:cNvSpPr/>
          <p:nvPr>
            <p:ph type="body" sz="quarter" idx="1"/>
          </p:nvPr>
        </p:nvSpPr>
        <p:spPr>
          <a:xfrm>
            <a:off x="1141363" y="5124020"/>
            <a:ext cx="9910860" cy="68247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1" name="Shape 2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title"/>
          </p:nvPr>
        </p:nvSpPr>
        <p:spPr>
          <a:xfrm>
            <a:off x="1141456" y="609600"/>
            <a:ext cx="9905956" cy="3429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1141409" y="4419598"/>
            <a:ext cx="9904460" cy="1371600"/>
          </a:xfrm>
          <a:prstGeom prst="rect">
            <a:avLst/>
          </a:prstGeom>
        </p:spPr>
        <p:txBody>
          <a:bodyPr anchor="ctr"/>
          <a:lstStyle>
            <a:lvl1pPr marL="0" indent="0">
              <a:buSzTx/>
              <a:buFontTx/>
              <a:buNone/>
              <a:defRPr sz="1800"/>
            </a:lvl1pPr>
            <a:lvl2pPr marL="0" indent="457200">
              <a:buSzTx/>
              <a:buFontTx/>
              <a:buNone/>
              <a:defRPr sz="1800"/>
            </a:lvl2pPr>
            <a:lvl3pPr marL="0" indent="914400">
              <a:buSzTx/>
              <a:buFontTx/>
              <a:buNone/>
              <a:defRPr sz="1800"/>
            </a:lvl3pPr>
            <a:lvl4pPr marL="0" indent="1371600">
              <a:buSzTx/>
              <a:buFontTx/>
              <a:buNone/>
              <a:defRPr sz="1800"/>
            </a:lvl4pPr>
            <a:lvl5pPr marL="0" indent="1828800">
              <a:buSzTx/>
              <a:buFontTx/>
              <a:buNone/>
              <a:defRPr sz="18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40" name="Shape 24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type="title"/>
          </p:nvPr>
        </p:nvSpPr>
        <p:spPr>
          <a:xfrm>
            <a:off x="1446212" y="609598"/>
            <a:ext cx="9302753" cy="274843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248" name="Shape 248"/>
          <p:cNvSpPr/>
          <p:nvPr>
            <p:ph type="body" sz="quarter" idx="1"/>
          </p:nvPr>
        </p:nvSpPr>
        <p:spPr>
          <a:xfrm>
            <a:off x="1720644" y="3365556"/>
            <a:ext cx="8752300" cy="54896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400"/>
            </a:lvl1pPr>
            <a:lvl2pPr marL="0" indent="457200">
              <a:buSzTx/>
              <a:buFontTx/>
              <a:buNone/>
              <a:defRPr sz="1400"/>
            </a:lvl2pPr>
            <a:lvl3pPr marL="0" indent="914400">
              <a:buSzTx/>
              <a:buFontTx/>
              <a:buNone/>
              <a:defRPr sz="1400"/>
            </a:lvl3pPr>
            <a:lvl4pPr marL="0" indent="1371600">
              <a:buSzTx/>
              <a:buFontTx/>
              <a:buNone/>
              <a:defRPr sz="1400"/>
            </a:lvl4pPr>
            <a:lvl5pPr marL="0" indent="1828800">
              <a:buSzTx/>
              <a:buFontTx/>
              <a:buNone/>
              <a:defRPr sz="1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49" name="Shape 249"/>
          <p:cNvSpPr/>
          <p:nvPr>
            <p:ph type="body" sz="quarter" idx="13"/>
          </p:nvPr>
        </p:nvSpPr>
        <p:spPr>
          <a:xfrm>
            <a:off x="1141410" y="4309919"/>
            <a:ext cx="9906004" cy="1489497"/>
          </a:xfrm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FontTx/>
              <a:buNone/>
              <a:defRPr sz="1800"/>
            </a:pPr>
          </a:p>
        </p:txBody>
      </p:sp>
      <p:sp>
        <p:nvSpPr>
          <p:cNvPr id="250" name="Shape 250"/>
          <p:cNvSpPr/>
          <p:nvPr/>
        </p:nvSpPr>
        <p:spPr>
          <a:xfrm>
            <a:off x="903512" y="426612"/>
            <a:ext cx="60960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251" name="Shape 251"/>
          <p:cNvSpPr/>
          <p:nvPr/>
        </p:nvSpPr>
        <p:spPr>
          <a:xfrm>
            <a:off x="10537369" y="2459189"/>
            <a:ext cx="60960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252" name="Shape 25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type="title"/>
          </p:nvPr>
        </p:nvSpPr>
        <p:spPr>
          <a:xfrm>
            <a:off x="1141409" y="2134041"/>
            <a:ext cx="9906002" cy="2511836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260" name="Shape 260"/>
          <p:cNvSpPr/>
          <p:nvPr>
            <p:ph type="body" sz="quarter" idx="1"/>
          </p:nvPr>
        </p:nvSpPr>
        <p:spPr>
          <a:xfrm>
            <a:off x="1141363" y="4657654"/>
            <a:ext cx="9904506" cy="114064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800"/>
            </a:lvl1pPr>
            <a:lvl2pPr marL="0" indent="457200">
              <a:buSzTx/>
              <a:buFontTx/>
              <a:buNone/>
              <a:defRPr sz="1800"/>
            </a:lvl2pPr>
            <a:lvl3pPr marL="0" indent="914400">
              <a:buSzTx/>
              <a:buFontTx/>
              <a:buNone/>
              <a:defRPr sz="1800"/>
            </a:lvl3pPr>
            <a:lvl4pPr marL="0" indent="1371600">
              <a:buSzTx/>
              <a:buFontTx/>
              <a:buNone/>
              <a:defRPr sz="1800"/>
            </a:lvl4pPr>
            <a:lvl5pPr marL="0" indent="1828800">
              <a:buSzTx/>
              <a:buFontTx/>
              <a:buNone/>
              <a:defRPr sz="18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61" name="Shape 26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type="title"/>
          </p:nvPr>
        </p:nvSpPr>
        <p:spPr>
          <a:xfrm>
            <a:off x="1141412" y="609600"/>
            <a:ext cx="9905999" cy="1905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269" name="Shape 269"/>
          <p:cNvSpPr/>
          <p:nvPr>
            <p:ph type="body" sz="quarter" idx="1"/>
          </p:nvPr>
        </p:nvSpPr>
        <p:spPr>
          <a:xfrm>
            <a:off x="1141409" y="2674462"/>
            <a:ext cx="3196901" cy="685801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70" name="Shape 270"/>
          <p:cNvSpPr/>
          <p:nvPr>
            <p:ph type="body" sz="quarter" idx="13"/>
          </p:nvPr>
        </p:nvSpPr>
        <p:spPr>
          <a:xfrm>
            <a:off x="1127917" y="3360263"/>
            <a:ext cx="3208736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71" name="Shape 271"/>
          <p:cNvSpPr/>
          <p:nvPr>
            <p:ph type="body" sz="quarter" idx="14"/>
          </p:nvPr>
        </p:nvSpPr>
        <p:spPr>
          <a:xfrm>
            <a:off x="4514765" y="2677635"/>
            <a:ext cx="3184386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272" name="Shape 272"/>
          <p:cNvSpPr/>
          <p:nvPr>
            <p:ph type="body" sz="quarter" idx="15"/>
          </p:nvPr>
        </p:nvSpPr>
        <p:spPr>
          <a:xfrm>
            <a:off x="4504213" y="3363435"/>
            <a:ext cx="3195831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73" name="Shape 273"/>
          <p:cNvSpPr/>
          <p:nvPr>
            <p:ph type="body" sz="quarter" idx="16"/>
          </p:nvPr>
        </p:nvSpPr>
        <p:spPr>
          <a:xfrm>
            <a:off x="7852441" y="2674462"/>
            <a:ext cx="3194969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274" name="Shape 274"/>
          <p:cNvSpPr/>
          <p:nvPr>
            <p:ph type="body" sz="quarter" idx="17"/>
          </p:nvPr>
        </p:nvSpPr>
        <p:spPr>
          <a:xfrm>
            <a:off x="7852441" y="3360263"/>
            <a:ext cx="3194969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75" name="Shape 2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type="title"/>
          </p:nvPr>
        </p:nvSpPr>
        <p:spPr>
          <a:xfrm>
            <a:off x="1141411" y="609600"/>
            <a:ext cx="9906000" cy="1905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283" name="Shape 283"/>
          <p:cNvSpPr/>
          <p:nvPr>
            <p:ph type="body" sz="quarter" idx="1"/>
          </p:nvPr>
        </p:nvSpPr>
        <p:spPr>
          <a:xfrm>
            <a:off x="1141412" y="4404595"/>
            <a:ext cx="3195242" cy="57626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 sz="2000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 sz="2000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 sz="2000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 sz="2000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 sz="20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84" name="Shape 284"/>
          <p:cNvSpPr/>
          <p:nvPr>
            <p:ph type="pic" sz="quarter" idx="13"/>
          </p:nvPr>
        </p:nvSpPr>
        <p:spPr>
          <a:xfrm>
            <a:off x="1141412" y="2666998"/>
            <a:ext cx="3195242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85" name="Shape 285"/>
          <p:cNvSpPr/>
          <p:nvPr>
            <p:ph type="body" sz="quarter" idx="14"/>
          </p:nvPr>
        </p:nvSpPr>
        <p:spPr>
          <a:xfrm>
            <a:off x="1141412" y="4980857"/>
            <a:ext cx="3195242" cy="81784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86" name="Shape 286"/>
          <p:cNvSpPr/>
          <p:nvPr>
            <p:ph type="body" sz="quarter" idx="15"/>
          </p:nvPr>
        </p:nvSpPr>
        <p:spPr>
          <a:xfrm>
            <a:off x="4489053" y="4404595"/>
            <a:ext cx="320040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 sz="2000"/>
            </a:pPr>
          </a:p>
        </p:txBody>
      </p:sp>
      <p:sp>
        <p:nvSpPr>
          <p:cNvPr id="287" name="Shape 287"/>
          <p:cNvSpPr/>
          <p:nvPr>
            <p:ph type="pic" sz="quarter" idx="16"/>
          </p:nvPr>
        </p:nvSpPr>
        <p:spPr>
          <a:xfrm>
            <a:off x="4489053" y="2666998"/>
            <a:ext cx="3198941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88" name="Shape 288"/>
          <p:cNvSpPr/>
          <p:nvPr>
            <p:ph type="body" sz="quarter" idx="17"/>
          </p:nvPr>
        </p:nvSpPr>
        <p:spPr>
          <a:xfrm>
            <a:off x="4487593" y="4980856"/>
            <a:ext cx="3200401" cy="81034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89" name="Shape 289"/>
          <p:cNvSpPr/>
          <p:nvPr>
            <p:ph type="body" sz="quarter" idx="18"/>
          </p:nvPr>
        </p:nvSpPr>
        <p:spPr>
          <a:xfrm>
            <a:off x="7852567" y="4404595"/>
            <a:ext cx="3190742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 sz="2000"/>
            </a:pPr>
          </a:p>
        </p:txBody>
      </p:sp>
      <p:sp>
        <p:nvSpPr>
          <p:cNvPr id="290" name="Shape 290"/>
          <p:cNvSpPr/>
          <p:nvPr>
            <p:ph type="pic" sz="quarter" idx="19"/>
          </p:nvPr>
        </p:nvSpPr>
        <p:spPr>
          <a:xfrm>
            <a:off x="7852441" y="2666998"/>
            <a:ext cx="3194970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91" name="Shape 291"/>
          <p:cNvSpPr/>
          <p:nvPr>
            <p:ph type="body" sz="quarter" idx="20"/>
          </p:nvPr>
        </p:nvSpPr>
        <p:spPr>
          <a:xfrm>
            <a:off x="7852441" y="4980854"/>
            <a:ext cx="3194969" cy="81034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92" name="Shape 29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300" name="Shape 300"/>
          <p:cNvSpPr/>
          <p:nvPr>
            <p:ph type="body" idx="1"/>
          </p:nvPr>
        </p:nvSpPr>
        <p:spPr>
          <a:xfrm>
            <a:off x="1141412" y="2249486"/>
            <a:ext cx="9906000" cy="3541715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01" name="Shape 30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>
            <p:ph type="title"/>
          </p:nvPr>
        </p:nvSpPr>
        <p:spPr>
          <a:xfrm>
            <a:off x="9042400" y="609598"/>
            <a:ext cx="2005011" cy="5181603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309" name="Shape 309"/>
          <p:cNvSpPr/>
          <p:nvPr>
            <p:ph type="body" idx="1"/>
          </p:nvPr>
        </p:nvSpPr>
        <p:spPr>
          <a:xfrm>
            <a:off x="1141409" y="609598"/>
            <a:ext cx="7748591" cy="5181603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0" name="Shape 3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image2.png" descr="\\DROBO-FS\QuickDrops\JB\PPTX NG\Droplets\LightingOverlay.png"/>
          <p:cNvPicPr>
            <a:picLocks noChangeAspect="1"/>
          </p:cNvPicPr>
          <p:nvPr/>
        </p:nvPicPr>
        <p:blipFill>
          <a:blip r:embed="rId2">
            <a:alphaModFix amt="30000"/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5" name="Group 155"/>
          <p:cNvGrpSpPr/>
          <p:nvPr/>
        </p:nvGrpSpPr>
        <p:grpSpPr>
          <a:xfrm>
            <a:off x="-14288" y="0"/>
            <a:ext cx="12053888" cy="6858001"/>
            <a:chOff x="0" y="0"/>
            <a:chExt cx="12053887" cy="6858000"/>
          </a:xfrm>
        </p:grpSpPr>
        <p:grpSp>
          <p:nvGrpSpPr>
            <p:cNvPr id="143" name="Group 143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117" name="Shape 117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8" name="Shape 118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9" name="Shape 119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0" name="Shape 120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1" name="Shape 121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2" name="Shape 122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3" name="Shape 123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4" name="Shape 124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5" name="Shape 125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6" name="Shape 126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7" name="Shape 127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8" name="Shape 128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9" name="Shape 129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0" name="Shape 130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1" name="Shape 131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2" name="Shape 132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3" name="Shape 133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4" name="Shape 134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5" name="Shape 135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6" name="Shape 136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7" name="Shape 137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8" name="Shape 138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9" name="Shape 139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0" name="Shape 140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1" name="Shape 141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2" name="Shape 142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54" name="Group 154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144" name="Shape 144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5" name="Shape 145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6" name="Shape 146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7" name="Shape 147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8" name="Shape 148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9" name="Shape 149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0" name="Shape 150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1" name="Shape 151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2" name="Shape 152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3" name="Shape 153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156" name="Shape 1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57" name="Shape 157"/>
          <p:cNvSpPr/>
          <p:nvPr>
            <p:ph type="body" idx="1"/>
          </p:nvPr>
        </p:nvSpPr>
        <p:spPr>
          <a:xfrm>
            <a:off x="1141412" y="2249486"/>
            <a:ext cx="9906000" cy="3541715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58" name="Shape 1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title"/>
          </p:nvPr>
        </p:nvSpPr>
        <p:spPr>
          <a:xfrm>
            <a:off x="1141411" y="1419225"/>
            <a:ext cx="9906001" cy="2852738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166" name="Shape 166"/>
          <p:cNvSpPr/>
          <p:nvPr>
            <p:ph type="body" sz="quarter" idx="1"/>
          </p:nvPr>
        </p:nvSpPr>
        <p:spPr>
          <a:xfrm>
            <a:off x="1141411" y="4424362"/>
            <a:ext cx="9906001" cy="1374777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cap="all" sz="1800"/>
            </a:lvl1pPr>
            <a:lvl2pPr marL="0" indent="457200">
              <a:buSzTx/>
              <a:buFontTx/>
              <a:buNone/>
              <a:defRPr cap="all" sz="1800"/>
            </a:lvl2pPr>
            <a:lvl3pPr marL="0" indent="914400">
              <a:buSzTx/>
              <a:buFontTx/>
              <a:buNone/>
              <a:defRPr cap="all" sz="1800"/>
            </a:lvl3pPr>
            <a:lvl4pPr marL="0" indent="1371600">
              <a:buSzTx/>
              <a:buFontTx/>
              <a:buNone/>
              <a:defRPr cap="all" sz="1800"/>
            </a:lvl4pPr>
            <a:lvl5pPr marL="0" indent="1828800">
              <a:buSzTx/>
              <a:buFontTx/>
              <a:buNone/>
              <a:defRPr cap="all" sz="18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67" name="Shape 16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75" name="Shape 175"/>
          <p:cNvSpPr/>
          <p:nvPr>
            <p:ph type="body" sz="half" idx="1"/>
          </p:nvPr>
        </p:nvSpPr>
        <p:spPr>
          <a:xfrm>
            <a:off x="1141409" y="2249485"/>
            <a:ext cx="4878391" cy="3541715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76" name="Shape 1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title"/>
          </p:nvPr>
        </p:nvSpPr>
        <p:spPr>
          <a:xfrm>
            <a:off x="1141411" y="619126"/>
            <a:ext cx="9906001" cy="1477962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84" name="Shape 184"/>
          <p:cNvSpPr/>
          <p:nvPr>
            <p:ph type="body" sz="quarter" idx="1"/>
          </p:nvPr>
        </p:nvSpPr>
        <p:spPr>
          <a:xfrm>
            <a:off x="1370018" y="2249485"/>
            <a:ext cx="4649784" cy="82391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85" name="Shape 185"/>
          <p:cNvSpPr/>
          <p:nvPr>
            <p:ph type="body" sz="quarter" idx="13"/>
          </p:nvPr>
        </p:nvSpPr>
        <p:spPr>
          <a:xfrm>
            <a:off x="6400808" y="2249484"/>
            <a:ext cx="4646603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186" name="Shape 1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94" name="Shape 1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type="title"/>
          </p:nvPr>
        </p:nvSpPr>
        <p:spPr>
          <a:xfrm>
            <a:off x="1146705" y="609601"/>
            <a:ext cx="3856038" cy="163988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Texto del título</a:t>
            </a:r>
          </a:p>
        </p:txBody>
      </p:sp>
      <p:sp>
        <p:nvSpPr>
          <p:cNvPr id="209" name="Shape 209"/>
          <p:cNvSpPr/>
          <p:nvPr>
            <p:ph type="body" sz="half" idx="1"/>
          </p:nvPr>
        </p:nvSpPr>
        <p:spPr>
          <a:xfrm>
            <a:off x="5156200" y="592666"/>
            <a:ext cx="5891210" cy="5198534"/>
          </a:xfrm>
          <a:prstGeom prst="rect">
            <a:avLst/>
          </a:prstGeom>
        </p:spPr>
        <p:txBody>
          <a:bodyPr anchor="ctr"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10" name="Shape 210"/>
          <p:cNvSpPr/>
          <p:nvPr>
            <p:ph type="body" sz="quarter" idx="13"/>
          </p:nvPr>
        </p:nvSpPr>
        <p:spPr>
          <a:xfrm>
            <a:off x="1146704" y="2249485"/>
            <a:ext cx="3856039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211" name="Shape 2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title"/>
          </p:nvPr>
        </p:nvSpPr>
        <p:spPr>
          <a:xfrm>
            <a:off x="1141412" y="609600"/>
            <a:ext cx="5934509" cy="1639886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Texto del título</a:t>
            </a:r>
          </a:p>
        </p:txBody>
      </p:sp>
      <p:sp>
        <p:nvSpPr>
          <p:cNvPr id="219" name="Shape 219"/>
          <p:cNvSpPr/>
          <p:nvPr>
            <p:ph type="pic" sz="half" idx="13"/>
          </p:nvPr>
        </p:nvSpPr>
        <p:spPr>
          <a:xfrm>
            <a:off x="7380720" y="609600"/>
            <a:ext cx="3666691" cy="51816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20" name="Shape 220"/>
          <p:cNvSpPr/>
          <p:nvPr>
            <p:ph type="body" sz="half" idx="1"/>
          </p:nvPr>
        </p:nvSpPr>
        <p:spPr>
          <a:xfrm>
            <a:off x="1141409" y="2249485"/>
            <a:ext cx="5934513" cy="354171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1" name="Shape 22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2.png" descr="\\DROBO-FS\QuickDrops\JB\PPTX NG\Droplets\LightingOverla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1" name="Group 41"/>
          <p:cNvGrpSpPr/>
          <p:nvPr/>
        </p:nvGrpSpPr>
        <p:grpSpPr>
          <a:xfrm>
            <a:off x="-14288" y="0"/>
            <a:ext cx="12053888" cy="6858001"/>
            <a:chOff x="0" y="0"/>
            <a:chExt cx="12053887" cy="6858000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3" name="Shape 3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" name="Shape 4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" name="Shape 5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" name="Shape 6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" name="Shape 7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8" name="Shape 8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9" name="Shape 9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0" name="Shape 10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" name="Shape 11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" name="Shape 12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" name="Shape 14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" name="Shape 15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" name="Shape 18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" name="Shape 19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" name="Shape 23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" name="Shape 24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30" name="Shape 30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1" name="Shape 31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2" name="Shape 32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" name="Shape 33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" name="Shape 34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" name="Shape 35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" name="Shape 36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7" name="Shape 37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" name="Shape 38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" name="Shape 39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42" name="Shape 42"/>
          <p:cNvSpPr/>
          <p:nvPr>
            <p:ph type="title"/>
          </p:nvPr>
        </p:nvSpPr>
        <p:spPr>
          <a:xfrm>
            <a:off x="1141412" y="618518"/>
            <a:ext cx="9905999" cy="1478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43" name="Shape 43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xfrm>
            <a:off x="10803122" y="5950266"/>
            <a:ext cx="244288" cy="2311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1pPr>
      <a:lvl2pPr marL="731519" marR="0" indent="-274319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2pPr>
      <a:lvl3pPr marL="12192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3pPr>
      <a:lvl4pPr marL="1714500" marR="0" indent="-3429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4pPr>
      <a:lvl5pPr marL="2171700" marR="0" indent="-3429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5pPr>
      <a:lvl6pPr marL="26778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6pPr>
      <a:lvl7pPr marL="31350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7pPr>
      <a:lvl8pPr marL="35922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8pPr>
      <a:lvl9pPr marL="40494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type="ctrTitle"/>
          </p:nvPr>
        </p:nvSpPr>
        <p:spPr>
          <a:xfrm>
            <a:off x="2124898" y="979350"/>
            <a:ext cx="8791576" cy="2387601"/>
          </a:xfrm>
          <a:prstGeom prst="rect">
            <a:avLst/>
          </a:prstGeom>
        </p:spPr>
        <p:txBody>
          <a:bodyPr/>
          <a:lstStyle>
            <a:lvl1pPr algn="r">
              <a:defRPr sz="5000"/>
            </a:lvl1pPr>
          </a:lstStyle>
          <a:p>
            <a:pPr/>
            <a:r>
              <a:t>Diseño de un robot antropomórfico de propósito general</a:t>
            </a:r>
          </a:p>
        </p:txBody>
      </p:sp>
      <p:sp>
        <p:nvSpPr>
          <p:cNvPr id="320" name="Shape 320"/>
          <p:cNvSpPr/>
          <p:nvPr>
            <p:ph type="subTitle" sz="quarter" idx="1"/>
          </p:nvPr>
        </p:nvSpPr>
        <p:spPr>
          <a:xfrm>
            <a:off x="2124898" y="4188964"/>
            <a:ext cx="8791576" cy="1655762"/>
          </a:xfrm>
          <a:prstGeom prst="rect">
            <a:avLst/>
          </a:prstGeom>
        </p:spPr>
        <p:txBody>
          <a:bodyPr/>
          <a:lstStyle/>
          <a:p>
            <a:pPr>
              <a:defRPr sz="2500"/>
            </a:pPr>
          </a:p>
          <a:p>
            <a:pPr algn="r">
              <a:defRPr sz="2500"/>
            </a:pPr>
            <a:r>
              <a:t>Juan Ignacio Hita Manso</a:t>
            </a:r>
          </a:p>
          <a:p>
            <a:pPr algn="r">
              <a:defRPr sz="2500"/>
            </a:pPr>
            <a:r>
              <a:t>SanJuán prieto Antonio</a:t>
            </a:r>
          </a:p>
        </p:txBody>
      </p:sp>
      <p:sp>
        <p:nvSpPr>
          <p:cNvPr id="321" name="Shape 321"/>
          <p:cNvSpPr/>
          <p:nvPr/>
        </p:nvSpPr>
        <p:spPr>
          <a:xfrm>
            <a:off x="7765745" y="5961381"/>
            <a:ext cx="3121507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000">
                <a:solidFill>
                  <a:srgbClr val="FFFFFF"/>
                </a:solidFill>
              </a:defRPr>
            </a:pPr>
            <a:r>
              <a:t>Robótica Computacional - </a:t>
            </a:r>
            <a:r>
              <a:rPr>
                <a:solidFill>
                  <a:schemeClr val="accent4">
                    <a:satOff val="-17156"/>
                    <a:lumOff val="-11725"/>
                  </a:schemeClr>
                </a:solidFill>
              </a:rPr>
              <a:t>ULL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/>
          <p:nvPr>
            <p:ph type="title"/>
          </p:nvPr>
        </p:nvSpPr>
        <p:spPr>
          <a:xfrm>
            <a:off x="1141413" y="402618"/>
            <a:ext cx="9905998" cy="1478571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Cinemática Y MARCO TEÓRICO DEL BRAZO ROBÓTICO</a:t>
            </a:r>
            <a:br/>
          </a:p>
        </p:txBody>
      </p:sp>
      <p:pic>
        <p:nvPicPr>
          <p:cNvPr id="358" name="cinematic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1324" y="1096093"/>
            <a:ext cx="7585933" cy="54598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>
            <p:ph type="title"/>
          </p:nvPr>
        </p:nvSpPr>
        <p:spPr>
          <a:xfrm>
            <a:off x="1141413" y="402618"/>
            <a:ext cx="9905998" cy="147857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TABLA DE DENAVIT-HARTENBERG </a:t>
            </a:r>
          </a:p>
        </p:txBody>
      </p:sp>
      <p:graphicFrame>
        <p:nvGraphicFramePr>
          <p:cNvPr id="361" name="Table 361"/>
          <p:cNvGraphicFramePr/>
          <p:nvPr/>
        </p:nvGraphicFramePr>
        <p:xfrm>
          <a:off x="1267883" y="1993381"/>
          <a:ext cx="9857846" cy="3452857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{8F44A2F1-9E1F-4B54-A3A2-5F16C0AD49E2}</a:tableStyleId>
              </a:tblPr>
              <a:tblGrid>
                <a:gridCol w="314400"/>
                <a:gridCol w="1906149"/>
                <a:gridCol w="1906149"/>
                <a:gridCol w="1906149"/>
                <a:gridCol w="1906149"/>
                <a:gridCol w="1906149"/>
              </a:tblGrid>
              <a:tr h="304800">
                <a:tc>
                  <a:txBody>
                    <a:bodyPr/>
                    <a:lstStyle/>
                    <a:p>
                      <a:pPr algn="ctr" defTabSz="914400">
                        <a:defRPr sz="2000"/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D0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D1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D2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D3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EF</a:t>
                      </a:r>
                    </a:p>
                  </a:txBody>
                  <a:tcPr marL="0" marR="0" marT="0" marB="0" anchor="t" anchorCtr="0" horzOverflow="overflow"/>
                </a:tc>
              </a:tr>
              <a:tr h="783532">
                <a:tc>
                  <a:txBody>
                    <a:bodyPr/>
                    <a:lstStyle/>
                    <a:p>
                      <a:pPr algn="l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d
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l2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l5</a:t>
                      </a:r>
                    </a:p>
                  </a:txBody>
                  <a:tcPr marL="0" marR="0" marT="0" marB="0" anchor="ctr" anchorCtr="0" horzOverflow="overflow"/>
                </a:tc>
              </a:tr>
              <a:tr h="783532">
                <a:tc>
                  <a:txBody>
                    <a:bodyPr/>
                    <a:lstStyle/>
                    <a:p>
                      <a:pPr algn="l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θ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90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-90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Variable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</a:tr>
              <a:tr h="783532">
                <a:tc>
                  <a:txBody>
                    <a:bodyPr/>
                    <a:lstStyle/>
                    <a:p>
                      <a:pPr algn="l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a
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-l1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l3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l4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/>
                </a:tc>
              </a:tr>
              <a:tr h="783532">
                <a:tc>
                  <a:txBody>
                    <a:bodyPr/>
                    <a:lstStyle/>
                    <a:p>
                      <a:pPr algn="l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α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-90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Variable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INTERFAZ DE control del robot</a:t>
            </a:r>
            <a:br/>
          </a:p>
        </p:txBody>
      </p:sp>
      <p:sp>
        <p:nvSpPr>
          <p:cNvPr id="364" name="Shape 364"/>
          <p:cNvSpPr/>
          <p:nvPr>
            <p:ph type="body" idx="1"/>
          </p:nvPr>
        </p:nvSpPr>
        <p:spPr>
          <a:xfrm>
            <a:off x="1141411" y="1843086"/>
            <a:ext cx="9906001" cy="3541715"/>
          </a:xfrm>
          <a:prstGeom prst="rect">
            <a:avLst/>
          </a:prstGeom>
        </p:spPr>
        <p:txBody>
          <a:bodyPr/>
          <a:lstStyle/>
          <a:p>
            <a:pPr/>
            <a:r>
              <a:t>El robot se controla a través de 6 micro pulsadores, 2 para cada motor.  </a:t>
            </a:r>
          </a:p>
          <a:p>
            <a:pPr/>
            <a:r>
              <a:t>Las posibilidades de desarrollos futuros son muy amplios, el proyecto esta destinado a un control a través de un entorno web. En primer lugar, hay que implementar un modulo WiFi para el brazo robótico.</a:t>
            </a:r>
          </a:p>
          <a:p>
            <a:pPr/>
            <a:r>
              <a:t>El código esta desarrollado usando la IDE de Arduino</a:t>
            </a:r>
          </a:p>
        </p:txBody>
      </p:sp>
      <p:pic>
        <p:nvPicPr>
          <p:cNvPr id="365" name="Screen_Shot_2015-05-07_at_8.19.13_AM.png"/>
          <p:cNvPicPr>
            <a:picLocks noChangeAspect="1"/>
          </p:cNvPicPr>
          <p:nvPr/>
        </p:nvPicPr>
        <p:blipFill>
          <a:blip r:embed="rId2">
            <a:extLst/>
          </a:blip>
          <a:srcRect l="0" t="0" r="59331" b="56534"/>
          <a:stretch>
            <a:fillRect/>
          </a:stretch>
        </p:blipFill>
        <p:spPr>
          <a:xfrm>
            <a:off x="8068448" y="4573785"/>
            <a:ext cx="2414470" cy="16322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Captura de pantalla 2016-12-21 a las 2.45.5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60854" y="70100"/>
            <a:ext cx="8547265" cy="6717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Aplicaciones de control del robot</a:t>
            </a:r>
            <a:br/>
          </a:p>
        </p:txBody>
      </p:sp>
      <p:sp>
        <p:nvSpPr>
          <p:cNvPr id="370" name="Shape 370"/>
          <p:cNvSpPr/>
          <p:nvPr>
            <p:ph type="body" idx="1"/>
          </p:nvPr>
        </p:nvSpPr>
        <p:spPr>
          <a:xfrm>
            <a:off x="1141411" y="1843086"/>
            <a:ext cx="9906001" cy="354171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8000"/>
              </a:lnSpc>
              <a:buSzTx/>
              <a:buNone/>
            </a:pPr>
            <a:r>
              <a:t>Existen numerosas aplicaciones dentro de la industria:</a:t>
            </a:r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Ensamblado</a:t>
            </a:r>
            <a:endParaRPr sz="2000"/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Soldadura</a:t>
            </a:r>
            <a:endParaRPr sz="2000"/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Carga y descarga</a:t>
            </a:r>
            <a:endParaRPr sz="2000"/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Corte y pulido</a:t>
            </a:r>
            <a:endParaRPr sz="2000"/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Paletizado y empacado</a:t>
            </a:r>
            <a:endParaRPr sz="2000"/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Pintura</a:t>
            </a:r>
          </a:p>
        </p:txBody>
      </p:sp>
      <p:pic>
        <p:nvPicPr>
          <p:cNvPr id="371" name="image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99405" y="2781299"/>
            <a:ext cx="3990820" cy="29749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Conclusiones</a:t>
            </a:r>
            <a:br/>
          </a:p>
        </p:txBody>
      </p:sp>
      <p:sp>
        <p:nvSpPr>
          <p:cNvPr id="374" name="Shape 374"/>
          <p:cNvSpPr/>
          <p:nvPr>
            <p:ph type="body" idx="1"/>
          </p:nvPr>
        </p:nvSpPr>
        <p:spPr>
          <a:xfrm>
            <a:off x="1141411" y="1843086"/>
            <a:ext cx="9906001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El manipulador esta abierto a muchas posibilidades entre ellas queremos destacar añadir los diferentes módulos o sensores: </a:t>
            </a:r>
          </a:p>
          <a:p>
            <a:pPr lvl="1" marL="685800" indent="-228600">
              <a:spcBef>
                <a:spcPts val="500"/>
              </a:spcBef>
            </a:pPr>
            <a:r>
              <a:t>Sistema WIFI o Bluetooth de Control </a:t>
            </a:r>
            <a:endParaRPr sz="2000"/>
          </a:p>
          <a:p>
            <a:pPr lvl="1" marL="685800" indent="-228600">
              <a:spcBef>
                <a:spcPts val="500"/>
              </a:spcBef>
            </a:pPr>
            <a:r>
              <a:t>Servomotor bipolar (360º) en la base</a:t>
            </a:r>
            <a:endParaRPr sz="2000"/>
          </a:p>
          <a:p>
            <a:pPr lvl="1" marL="685800" indent="-228600">
              <a:spcBef>
                <a:spcPts val="500"/>
              </a:spcBef>
            </a:pPr>
            <a:r>
              <a:t> Múltiples efectores finales con cualquier objetivo</a:t>
            </a:r>
            <a:endParaRPr sz="2000"/>
          </a:p>
          <a:p>
            <a:pPr lvl="1" marL="685800" indent="-228600">
              <a:spcBef>
                <a:spcPts val="500"/>
              </a:spcBef>
            </a:pPr>
            <a:r>
              <a:t>Sensores: infrarrojo, cámara, ultrasonidos, color, luminosidad, humedad…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/>
        </p:nvSpPr>
        <p:spPr>
          <a:xfrm>
            <a:off x="2103599" y="1694179"/>
            <a:ext cx="7984801" cy="346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10000">
                <a:solidFill>
                  <a:srgbClr val="FFFFFF"/>
                </a:solidFill>
                <a:latin typeface="Hobo Std"/>
                <a:ea typeface="Hobo Std"/>
                <a:cs typeface="Hobo Std"/>
                <a:sym typeface="Hobo Std"/>
              </a:defRPr>
            </a:pPr>
            <a:r>
              <a:t>FIN</a:t>
            </a:r>
          </a:p>
          <a:p>
            <a:pPr algn="ctr">
              <a:defRPr sz="8200"/>
            </a:pPr>
          </a:p>
          <a:p>
            <a:pPr algn="ctr">
              <a:defRPr sz="5300"/>
            </a:pPr>
            <a:r>
              <a:t>GRACIAS POR LA ATENCIÓN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type="title"/>
          </p:nvPr>
        </p:nvSpPr>
        <p:spPr>
          <a:xfrm>
            <a:off x="1588674" y="367830"/>
            <a:ext cx="9905998" cy="1478572"/>
          </a:xfrm>
          <a:prstGeom prst="rect">
            <a:avLst/>
          </a:prstGeom>
        </p:spPr>
        <p:txBody>
          <a:bodyPr/>
          <a:lstStyle/>
          <a:p>
            <a:pPr/>
            <a:r>
              <a:t>Índice</a:t>
            </a:r>
          </a:p>
        </p:txBody>
      </p:sp>
      <p:sp>
        <p:nvSpPr>
          <p:cNvPr id="324" name="Shape 324"/>
          <p:cNvSpPr/>
          <p:nvPr>
            <p:ph type="body" idx="1"/>
          </p:nvPr>
        </p:nvSpPr>
        <p:spPr>
          <a:xfrm>
            <a:off x="1588672" y="1592400"/>
            <a:ext cx="9437256" cy="4654584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INTRODUCCIÓN 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DISEÑO PROPUESTO DEL BRAZO ROBÓTICO</a:t>
            </a:r>
          </a:p>
          <a:p>
            <a:pPr lvl="1" marL="9144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Descripción del manipulador </a:t>
            </a:r>
          </a:p>
          <a:p>
            <a:pPr lvl="1" marL="9144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Inventario de Materiales</a:t>
            </a:r>
          </a:p>
          <a:p>
            <a:pPr lvl="1" marL="9144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Esquema de conexión 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MORFOLOGÍA DEL ROBOT</a:t>
            </a:r>
            <a:r>
              <a:t> 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CINEMÁTICA Y MARCO TEÓRICO DEL BRAZO ROBÓTICO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INTERFAZ DE CONTROL DEL ROBOT</a:t>
            </a:r>
            <a:r>
              <a:t> 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APLICACIONES DEL MANIPULADOR 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CONCLUSIONES Y PREGUNTAS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INTRODUCCIÓN</a:t>
            </a:r>
          </a:p>
        </p:txBody>
      </p:sp>
      <p:sp>
        <p:nvSpPr>
          <p:cNvPr id="327" name="Shape 327"/>
          <p:cNvSpPr/>
          <p:nvPr>
            <p:ph type="body" idx="1"/>
          </p:nvPr>
        </p:nvSpPr>
        <p:spPr>
          <a:xfrm>
            <a:off x="1141411" y="2249486"/>
            <a:ext cx="9906001" cy="3541715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Definición de robot antropomórfico </a:t>
            </a:r>
          </a:p>
          <a:p>
            <a:pPr>
              <a:defRPr sz="2800"/>
            </a:pPr>
            <a:r>
              <a:t>Tipos de robots manipuladores</a:t>
            </a:r>
          </a:p>
          <a:p>
            <a:pPr>
              <a:defRPr sz="2800"/>
            </a:pPr>
            <a:r>
              <a:t>Objetivo general del manipulador</a:t>
            </a:r>
          </a:p>
        </p:txBody>
      </p:sp>
      <p:pic>
        <p:nvPicPr>
          <p:cNvPr id="328" name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9927" y="1448289"/>
            <a:ext cx="4022084" cy="3760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>
            <p:ph type="title"/>
          </p:nvPr>
        </p:nvSpPr>
        <p:spPr>
          <a:xfrm>
            <a:off x="1243013" y="-16483"/>
            <a:ext cx="9905998" cy="1478572"/>
          </a:xfrm>
          <a:prstGeom prst="rect">
            <a:avLst/>
          </a:prstGeom>
        </p:spPr>
        <p:txBody>
          <a:bodyPr/>
          <a:lstStyle/>
          <a:p>
            <a:pPr/>
            <a:r>
              <a:t>Diseño Propuesto del brazo robótico</a:t>
            </a:r>
          </a:p>
        </p:txBody>
      </p:sp>
      <p:sp>
        <p:nvSpPr>
          <p:cNvPr id="331" name="Shape 331"/>
          <p:cNvSpPr/>
          <p:nvPr>
            <p:ph type="body" sz="half" idx="1"/>
          </p:nvPr>
        </p:nvSpPr>
        <p:spPr>
          <a:xfrm>
            <a:off x="6094412" y="1955695"/>
            <a:ext cx="4952999" cy="3541715"/>
          </a:xfrm>
          <a:prstGeom prst="rect">
            <a:avLst/>
          </a:prstGeom>
        </p:spPr>
        <p:txBody>
          <a:bodyPr/>
          <a:lstStyle/>
          <a:p>
            <a:pPr/>
            <a:r>
              <a:t>El brazo robótico que hemos diseñado consta de 3 grados de libertad, motorizadas a través de 3 servomotores.</a:t>
            </a:r>
          </a:p>
          <a:p>
            <a:pPr/>
            <a:r>
              <a:t>Este brazo esta constituido de un cuerpo principal y dos links de (12 x 2,5) cm</a:t>
            </a:r>
          </a:p>
        </p:txBody>
      </p:sp>
      <p:pic>
        <p:nvPicPr>
          <p:cNvPr id="332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4880" y="2017644"/>
            <a:ext cx="4549816" cy="3417819"/>
          </a:xfrm>
          <a:prstGeom prst="rect">
            <a:avLst/>
          </a:prstGeom>
          <a:ln w="12700">
            <a:miter lim="400000"/>
          </a:ln>
        </p:spPr>
      </p:pic>
      <p:sp>
        <p:nvSpPr>
          <p:cNvPr id="333" name="Shape 333"/>
          <p:cNvSpPr/>
          <p:nvPr/>
        </p:nvSpPr>
        <p:spPr>
          <a:xfrm>
            <a:off x="1396999" y="1168400"/>
            <a:ext cx="5494087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1. Descripción del Manipulador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/>
          <p:nvPr/>
        </p:nvSpPr>
        <p:spPr>
          <a:xfrm>
            <a:off x="1523999" y="711200"/>
            <a:ext cx="5494087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2. Inventario de materiales</a:t>
            </a:r>
          </a:p>
        </p:txBody>
      </p:sp>
      <p:sp>
        <p:nvSpPr>
          <p:cNvPr id="336" name="Shape 336"/>
          <p:cNvSpPr/>
          <p:nvPr>
            <p:ph type="body" idx="1"/>
          </p:nvPr>
        </p:nvSpPr>
        <p:spPr>
          <a:xfrm>
            <a:off x="1346200" y="1790700"/>
            <a:ext cx="10107611" cy="3898902"/>
          </a:xfrm>
          <a:prstGeom prst="rect">
            <a:avLst/>
          </a:prstGeom>
        </p:spPr>
        <p:txBody>
          <a:bodyPr/>
          <a:lstStyle/>
          <a:p>
            <a:pPr>
              <a:defRPr sz="2600"/>
            </a:pPr>
            <a:r>
              <a:t>Arduino UNO </a:t>
            </a:r>
          </a:p>
          <a:p>
            <a:pPr>
              <a:defRPr sz="2600"/>
            </a:pPr>
            <a:r>
              <a:t>Metacrilato de 0,8mm</a:t>
            </a:r>
          </a:p>
          <a:p>
            <a:pPr>
              <a:defRPr sz="2600"/>
            </a:pPr>
            <a:r>
              <a:t>3 Micro Servos (Tower Pro)</a:t>
            </a:r>
          </a:p>
          <a:p>
            <a:pPr>
              <a:defRPr sz="2600"/>
            </a:pPr>
            <a:r>
              <a:t>2 LED’s RGB</a:t>
            </a:r>
          </a:p>
          <a:p>
            <a:pPr>
              <a:defRPr sz="2600"/>
            </a:pPr>
            <a:r>
              <a:t>6 Micropulsadores 5 mm</a:t>
            </a:r>
          </a:p>
          <a:p>
            <a:pPr>
              <a:defRPr sz="2600"/>
            </a:pPr>
            <a:r>
              <a:t>Resistencias 2 x 220 Ohmios</a:t>
            </a:r>
          </a:p>
          <a:p>
            <a:pPr>
              <a:defRPr sz="2600"/>
            </a:pPr>
            <a:r>
              <a:t>6 x 340 Ohmios  </a:t>
            </a:r>
          </a:p>
        </p:txBody>
      </p:sp>
      <p:sp>
        <p:nvSpPr>
          <p:cNvPr id="337" name="Shape 337"/>
          <p:cNvSpPr/>
          <p:nvPr/>
        </p:nvSpPr>
        <p:spPr>
          <a:xfrm>
            <a:off x="5524500" y="1778000"/>
            <a:ext cx="10107611" cy="3756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/>
              <a:buChar char="•"/>
              <a:defRPr sz="2600">
                <a:solidFill>
                  <a:srgbClr val="FFFFFF"/>
                </a:solidFill>
              </a:defRPr>
            </a:pPr>
            <a:r>
              <a:t>2 Protoboards</a:t>
            </a:r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/>
              <a:buChar char="•"/>
              <a:defRPr sz="2600">
                <a:solidFill>
                  <a:srgbClr val="FFFFFF"/>
                </a:solidFill>
              </a:defRPr>
            </a:pPr>
            <a:r>
              <a:t>Módulo L298N Puente H Doble (Opcional)</a:t>
            </a:r>
            <a:endParaRPr sz="2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/>
              <a:buChar char="•"/>
              <a:defRPr sz="2600">
                <a:solidFill>
                  <a:srgbClr val="FFFFFF"/>
                </a:solidFill>
              </a:defRPr>
            </a:pPr>
            <a:r>
              <a:t>Fuente de alimentación 12 V (Opcional)</a:t>
            </a:r>
            <a:endParaRPr sz="2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/>
              <a:buChar char="•"/>
              <a:defRPr sz="2600">
                <a:solidFill>
                  <a:srgbClr val="FFFFFF"/>
                </a:solidFill>
              </a:defRPr>
            </a:pPr>
            <a:r>
              <a:t>Fuente de alimentación protoboard </a:t>
            </a:r>
            <a:endParaRPr sz="2400"/>
          </a:p>
          <a:p>
            <a:pPr defTabSz="914400">
              <a:lnSpc>
                <a:spcPct val="120000"/>
              </a:lnSpc>
              <a:spcBef>
                <a:spcPts val="1000"/>
              </a:spcBef>
              <a:defRPr sz="2600">
                <a:solidFill>
                  <a:srgbClr val="FFFFFF"/>
                </a:solidFill>
              </a:defRPr>
            </a:pPr>
            <a:r>
              <a:t>   Mb102 (3.3 – 5V) (Opcional)</a:t>
            </a:r>
            <a:endParaRPr sz="2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/>
              <a:buChar char="•"/>
              <a:defRPr sz="2600">
                <a:solidFill>
                  <a:srgbClr val="FFFFFF"/>
                </a:solidFill>
              </a:defRPr>
            </a:pPr>
            <a:r>
              <a:t>Cableado</a:t>
            </a:r>
            <a:endParaRPr sz="2400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/>
        </p:nvSpPr>
        <p:spPr>
          <a:xfrm>
            <a:off x="1523999" y="711200"/>
            <a:ext cx="5494087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3. Esquema de conexión</a:t>
            </a:r>
          </a:p>
        </p:txBody>
      </p:sp>
      <p:pic>
        <p:nvPicPr>
          <p:cNvPr id="340" name="arduinocircui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44036" y="-25400"/>
            <a:ext cx="7344801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/>
          <p:nvPr>
            <p:ph type="title"/>
          </p:nvPr>
        </p:nvSpPr>
        <p:spPr>
          <a:xfrm>
            <a:off x="1243013" y="-16483"/>
            <a:ext cx="9905998" cy="1478572"/>
          </a:xfrm>
          <a:prstGeom prst="rect">
            <a:avLst/>
          </a:prstGeom>
        </p:spPr>
        <p:txBody>
          <a:bodyPr/>
          <a:lstStyle/>
          <a:p>
            <a:pPr/>
            <a:r>
              <a:t>Morfología del brazo robótico</a:t>
            </a:r>
          </a:p>
        </p:txBody>
      </p:sp>
      <p:pic>
        <p:nvPicPr>
          <p:cNvPr id="343" name="image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2524" y="1411287"/>
            <a:ext cx="3973317" cy="4408489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Shape 344"/>
          <p:cNvSpPr/>
          <p:nvPr/>
        </p:nvSpPr>
        <p:spPr>
          <a:xfrm>
            <a:off x="4964110" y="1562100"/>
            <a:ext cx="6248402" cy="3634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t>Cuerpo principal donde reside el centro de procesamiento del robot:</a:t>
            </a:r>
          </a:p>
          <a:p>
            <a:pPr marL="285750" indent="-285750">
              <a:buSzPct val="100000"/>
              <a:buFont typeface="Arial"/>
              <a:buChar char="•"/>
              <a:defRPr sz="2800">
                <a:solidFill>
                  <a:srgbClr val="FFFFFF"/>
                </a:solidFill>
              </a:defRPr>
            </a:pPr>
            <a:r>
              <a:t>Arduino UNO</a:t>
            </a:r>
          </a:p>
          <a:p>
            <a:pPr marL="285750" indent="-285750">
              <a:buSzPct val="100000"/>
              <a:buFont typeface="Arial"/>
              <a:buChar char="•"/>
              <a:defRPr sz="2800">
                <a:solidFill>
                  <a:srgbClr val="FFFFFF"/>
                </a:solidFill>
              </a:defRPr>
            </a:pPr>
            <a:r>
              <a:t>Protoboard</a:t>
            </a:r>
          </a:p>
          <a:p>
            <a:pPr marL="285750" indent="-285750">
              <a:buSzPct val="100000"/>
              <a:buFont typeface="Arial"/>
              <a:buChar char="•"/>
              <a:defRPr sz="2800">
                <a:solidFill>
                  <a:srgbClr val="FFFFFF"/>
                </a:solidFill>
              </a:defRPr>
            </a:pPr>
            <a:r>
              <a:t>Stepper Control Motor</a:t>
            </a:r>
          </a:p>
          <a:p>
            <a:pPr marL="285750" indent="-285750">
              <a:buSzPct val="100000"/>
              <a:buFont typeface="Arial"/>
              <a:buChar char="•"/>
              <a:defRPr sz="2800">
                <a:solidFill>
                  <a:srgbClr val="FFFFFF"/>
                </a:solidFill>
              </a:defRPr>
            </a:pP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En la parte izquierda se encuentra el primer actuador que conforma la primera articulación rotacional</a:t>
            </a:r>
          </a:p>
        </p:txBody>
      </p:sp>
      <p:sp>
        <p:nvSpPr>
          <p:cNvPr id="345" name="Shape 345"/>
          <p:cNvSpPr/>
          <p:nvPr/>
        </p:nvSpPr>
        <p:spPr>
          <a:xfrm>
            <a:off x="1488139" y="6198377"/>
            <a:ext cx="549532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Para la construcción del modelaje en 3D se usó Blender 2,7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>
            <p:ph type="title"/>
          </p:nvPr>
        </p:nvSpPr>
        <p:spPr>
          <a:xfrm>
            <a:off x="1243013" y="-16483"/>
            <a:ext cx="9905998" cy="1478572"/>
          </a:xfrm>
          <a:prstGeom prst="rect">
            <a:avLst/>
          </a:prstGeom>
        </p:spPr>
        <p:txBody>
          <a:bodyPr/>
          <a:lstStyle/>
          <a:p>
            <a:pPr/>
            <a:r>
              <a:t>Morfología del brazo robótico</a:t>
            </a:r>
          </a:p>
        </p:txBody>
      </p:sp>
      <p:sp>
        <p:nvSpPr>
          <p:cNvPr id="348" name="Shape 348"/>
          <p:cNvSpPr/>
          <p:nvPr/>
        </p:nvSpPr>
        <p:spPr>
          <a:xfrm>
            <a:off x="5943598" y="1358734"/>
            <a:ext cx="6248402" cy="1272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t>Links del brazo robótico 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2 unidades </a:t>
            </a:r>
            <a:endParaRPr sz="1600"/>
          </a:p>
          <a:p>
            <a:pPr>
              <a:defRPr sz="2800">
                <a:solidFill>
                  <a:srgbClr val="FFFFFF"/>
                </a:solidFill>
              </a:defRPr>
            </a:pPr>
            <a:r>
              <a:t>Medidas: 12 x 2,5 cm</a:t>
            </a:r>
          </a:p>
        </p:txBody>
      </p:sp>
      <p:pic>
        <p:nvPicPr>
          <p:cNvPr id="349" name="image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2168" y="1447634"/>
            <a:ext cx="4970679" cy="4176714"/>
          </a:xfrm>
          <a:prstGeom prst="rect">
            <a:avLst/>
          </a:prstGeom>
          <a:ln w="12700">
            <a:miter lim="400000"/>
          </a:ln>
        </p:spPr>
      </p:pic>
      <p:pic>
        <p:nvPicPr>
          <p:cNvPr id="350" name="image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flipH="1">
            <a:off x="6400800" y="2875570"/>
            <a:ext cx="4787902" cy="3144211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Shape 351"/>
          <p:cNvSpPr/>
          <p:nvPr/>
        </p:nvSpPr>
        <p:spPr>
          <a:xfrm>
            <a:off x="3122610" y="3952375"/>
            <a:ext cx="6248403" cy="2059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t>Actuadores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Micro Servos (Tower Pro) 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3 unidades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Torque 2.5kg /cm(4.8v)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Grado de movilidad 180º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/>
          <p:nvPr>
            <p:ph type="title"/>
          </p:nvPr>
        </p:nvSpPr>
        <p:spPr>
          <a:xfrm>
            <a:off x="1243013" y="-16483"/>
            <a:ext cx="9905998" cy="1478572"/>
          </a:xfrm>
          <a:prstGeom prst="rect">
            <a:avLst/>
          </a:prstGeom>
        </p:spPr>
        <p:txBody>
          <a:bodyPr/>
          <a:lstStyle/>
          <a:p>
            <a:pPr/>
            <a:r>
              <a:t>Morfología del brazo robótico</a:t>
            </a:r>
          </a:p>
        </p:txBody>
      </p:sp>
      <p:sp>
        <p:nvSpPr>
          <p:cNvPr id="354" name="Shape 354"/>
          <p:cNvSpPr/>
          <p:nvPr/>
        </p:nvSpPr>
        <p:spPr>
          <a:xfrm>
            <a:off x="1396998" y="1462087"/>
            <a:ext cx="6248403" cy="1272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Plataforma que da soporte a todo el sistema, donde gira la estructura xº con el primer actuador.</a:t>
            </a:r>
          </a:p>
        </p:txBody>
      </p:sp>
      <p:pic>
        <p:nvPicPr>
          <p:cNvPr id="355" name="image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26774" y="2788603"/>
            <a:ext cx="9148390" cy="35891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Circuito">
  <a:themeElements>
    <a:clrScheme name="Circuit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0000FF"/>
      </a:hlink>
      <a:folHlink>
        <a:srgbClr val="FF00FF"/>
      </a:folHlink>
    </a:clrScheme>
    <a:fontScheme name="Circuito">
      <a:majorFont>
        <a:latin typeface="Helvetica"/>
        <a:ea typeface="Helvetica"/>
        <a:cs typeface="Helvetica"/>
      </a:majorFont>
      <a:minorFont>
        <a:latin typeface="Tw Cen MT"/>
        <a:ea typeface="Tw Cen MT"/>
        <a:cs typeface="Tw Cen MT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ircuito">
  <a:themeElements>
    <a:clrScheme name="Circuit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0000FF"/>
      </a:hlink>
      <a:folHlink>
        <a:srgbClr val="FF00FF"/>
      </a:folHlink>
    </a:clrScheme>
    <a:fontScheme name="Circuito">
      <a:majorFont>
        <a:latin typeface="Helvetica"/>
        <a:ea typeface="Helvetica"/>
        <a:cs typeface="Helvetica"/>
      </a:majorFont>
      <a:minorFont>
        <a:latin typeface="Tw Cen MT"/>
        <a:ea typeface="Tw Cen MT"/>
        <a:cs typeface="Tw Cen MT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